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</p:sldIdLst>
  <p:sldSz cx="12192000" cy="6858000"/>
  <p:notesSz cx="6668770" cy="9928225"/>
  <p:custDataLst>
    <p:tags r:id="rId1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5" Type="http://schemas.openxmlformats.org/officeDocument/2006/relationships/tags" Target="tags/tag1.xml"/><Relationship Id="rId114" Type="http://schemas.openxmlformats.org/officeDocument/2006/relationships/tableStyles" Target="tableStyles.xml"/><Relationship Id="rId113" Type="http://schemas.openxmlformats.org/officeDocument/2006/relationships/viewProps" Target="viewProps.xml"/><Relationship Id="rId112" Type="http://schemas.openxmlformats.org/officeDocument/2006/relationships/presProps" Target="presProps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6C55-EE45-48D3-925D-3C08E536BE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0CE4-4B0E-4DF9-AF5B-16E8E1B7DA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F6C55-EE45-48D3-925D-3C08E536BE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0CE4-4B0E-4DF9-AF5B-16E8E1B7DA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96450" y="5589270"/>
            <a:ext cx="1944370" cy="2876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tags/tag1.xml><?xml version="1.0" encoding="utf-8"?>
<p:tagLst xmlns:p="http://schemas.openxmlformats.org/presentationml/2006/main">
  <p:tag name="COMMONDATA" val="eyJoZGlkIjoiYmIxZWFkM2FhM2YxOGQ2OWUzYzQ4YTZkNDljODRmZ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109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ぃ 听从你心•无问西东づ</cp:lastModifiedBy>
  <cp:revision>2</cp:revision>
  <dcterms:created xsi:type="dcterms:W3CDTF">2022-05-08T01:53:00Z</dcterms:created>
  <dcterms:modified xsi:type="dcterms:W3CDTF">2023-05-04T11:55:17Z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011AA845AEBF445FB43EA9F52DFA49BE_12</vt:lpwstr>
  </property>
  <property fmtid="{D5CDD505-2E9C-101B-9397-08002B2CF9AE}" pid="3" name="KSOProductBuildVer">
    <vt:lpwstr>2052-11.1.0.14036</vt:lpwstr>
  </property>
</Properties>
</file>